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7" r:id="rId16"/>
    <p:sldId id="276" r:id="rId17"/>
    <p:sldId id="275" r:id="rId18"/>
    <p:sldId id="271" r:id="rId19"/>
    <p:sldId id="273" r:id="rId20"/>
    <p:sldId id="277" r:id="rId21"/>
    <p:sldId id="278" r:id="rId22"/>
    <p:sldId id="282" r:id="rId23"/>
    <p:sldId id="272" r:id="rId24"/>
    <p:sldId id="274" r:id="rId25"/>
    <p:sldId id="287" r:id="rId26"/>
    <p:sldId id="289" r:id="rId27"/>
    <p:sldId id="288" r:id="rId28"/>
    <p:sldId id="294" r:id="rId29"/>
    <p:sldId id="293" r:id="rId30"/>
    <p:sldId id="292" r:id="rId31"/>
    <p:sldId id="290" r:id="rId32"/>
    <p:sldId id="291" r:id="rId33"/>
    <p:sldId id="295" r:id="rId34"/>
    <p:sldId id="296" r:id="rId35"/>
    <p:sldId id="279" r:id="rId36"/>
    <p:sldId id="280" r:id="rId37"/>
    <p:sldId id="283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BC"/>
    <a:srgbClr val="414282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290"/>
  </p:normalViewPr>
  <p:slideViewPr>
    <p:cSldViewPr snapToGrid="0" snapToObjects="1">
      <p:cViewPr>
        <p:scale>
          <a:sx n="100" d="100"/>
          <a:sy n="100" d="100"/>
        </p:scale>
        <p:origin x="6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+ WEBSITE DEMO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boxplot.html" TargetMode="Externa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spaghetti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s://www.data-to-viz.com/caveat/aspect_rat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s://www.d3-graph-gallery.com/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-graph-gallery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mailto:Yan.holtz.data@gmail.com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662" y="16042"/>
            <a:ext cx="1780851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1" y="2822448"/>
            <a:ext cx="4264152" cy="6065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828546" y="6481010"/>
            <a:ext cx="436345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DataViz Meetup | Sydney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| November 2018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30125" y="0"/>
            <a:ext cx="3761875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Project by Yan Holtz and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Healy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observations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96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96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414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14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Take</a:t>
            </a:r>
            <a:r>
              <a:rPr lang="fr-FR" sz="2400" dirty="0" smtClean="0">
                <a:solidFill>
                  <a:srgbClr val="414282"/>
                </a:solidFill>
              </a:rPr>
              <a:t> Home Message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</a:t>
            </a:r>
            <a:r>
              <a:rPr lang="en-AU" sz="2800" b="1" dirty="0" smtClean="0">
                <a:solidFill>
                  <a:srgbClr val="68BABC"/>
                </a:solidFill>
              </a:rPr>
              <a:t>possibilities</a:t>
            </a:r>
            <a:r>
              <a:rPr lang="en-AU" sz="2800" dirty="0" smtClean="0"/>
              <a:t> is the </a:t>
            </a:r>
            <a:r>
              <a:rPr lang="en-AU" sz="2800" b="1" dirty="0" smtClean="0">
                <a:solidFill>
                  <a:srgbClr val="68BABC"/>
                </a:solidFill>
              </a:rPr>
              <a:t>first step </a:t>
            </a:r>
            <a:r>
              <a:rPr lang="en-AU" sz="2800" dirty="0" smtClean="0"/>
              <a:t>in </a:t>
            </a:r>
            <a:r>
              <a:rPr lang="en-AU" sz="2800" dirty="0" smtClean="0"/>
              <a:t>chart </a:t>
            </a:r>
            <a:r>
              <a:rPr lang="en-AU" sz="2800" dirty="0" smtClean="0"/>
              <a:t>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</a:t>
            </a:r>
            <a:r>
              <a:rPr lang="en-AU" sz="2800" b="1" dirty="0" smtClean="0">
                <a:solidFill>
                  <a:srgbClr val="68BABC"/>
                </a:solidFill>
              </a:rPr>
              <a:t>all</a:t>
            </a:r>
            <a:r>
              <a:rPr lang="en-AU" sz="2800" dirty="0" smtClean="0"/>
              <a:t> the </a:t>
            </a:r>
            <a:r>
              <a:rPr lang="en-AU" sz="2800" b="1" dirty="0" smtClean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</a:t>
            </a:r>
            <a:r>
              <a:rPr lang="en-AU" sz="2800" b="1" dirty="0" smtClean="0">
                <a:solidFill>
                  <a:srgbClr val="68BABC"/>
                </a:solidFill>
              </a:rPr>
              <a:t>from a dataset</a:t>
            </a:r>
            <a:endParaRPr lang="en-AU" sz="2800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40436" y="3013501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18296" y="4143328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About 20 examples of storytelling with data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438616" y="3171157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414282"/>
                </a:solidFill>
              </a:rPr>
              <a:t>Chart </a:t>
            </a:r>
            <a:r>
              <a:rPr lang="fr-FR" sz="3200" dirty="0" err="1" smtClean="0">
                <a:solidFill>
                  <a:srgbClr val="414282"/>
                </a:solidFill>
              </a:rPr>
              <a:t>Decision</a:t>
            </a:r>
            <a:endParaRPr lang="fr-FR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5650248" y="2349062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331903" y="2822028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331903" y="4161385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083741" y="4030824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75261" y="1200111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smtClean="0"/>
              <a:t>Who’s reading ?</a:t>
            </a:r>
            <a:endParaRPr lang="en-AU" sz="2800"/>
          </a:p>
        </p:txBody>
      </p:sp>
      <p:sp>
        <p:nvSpPr>
          <p:cNvPr id="22" name="ZoneTexte 21"/>
          <p:cNvSpPr txBox="1"/>
          <p:nvPr/>
        </p:nvSpPr>
        <p:spPr>
          <a:xfrm>
            <a:off x="8388192" y="2152842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smtClean="0"/>
              <a:t>Interactive  or </a:t>
            </a:r>
            <a:r>
              <a:rPr lang="en-AU" sz="2800" dirty="0" smtClean="0"/>
              <a:t>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166538" y="4734175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2914289" y="2840082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873983" y="2528551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922470" y="4334462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</a:t>
            </a:r>
            <a:r>
              <a:rPr lang="fr-FR" sz="2800" dirty="0"/>
              <a:t> </a:t>
            </a:r>
            <a:r>
              <a:rPr lang="fr-FR" sz="2800" dirty="0" smtClean="0"/>
              <a:t>/ </a:t>
            </a:r>
            <a:r>
              <a:rPr lang="fr-FR" sz="2800" dirty="0" err="1" smtClean="0"/>
              <a:t>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5659579" y="3938750"/>
            <a:ext cx="242" cy="1045069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4515130" y="5242403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</a:t>
            </a:r>
            <a:r>
              <a:rPr lang="en-AU" sz="2800" smtClean="0"/>
              <a:t>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3276600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>
                <a:solidFill>
                  <a:srgbClr val="68BABC"/>
                </a:solidFill>
              </a:rPr>
              <a:t>Stories</a:t>
            </a:r>
            <a:r>
              <a:rPr lang="en-AU" sz="2800" dirty="0" smtClean="0"/>
              <a:t>               Online example</a:t>
            </a:r>
            <a:endParaRPr lang="en-AU" sz="2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6753" y="3568700"/>
            <a:ext cx="724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55555"/>
                </a:solidFill>
                <a:latin typeface="Montserrat" charset="0"/>
              </a:rPr>
              <a:t>C</a:t>
            </a:r>
            <a:r>
              <a:rPr lang="en-US" smtClean="0">
                <a:solidFill>
                  <a:srgbClr val="555555"/>
                </a:solidFill>
                <a:latin typeface="Montserrat" charset="0"/>
              </a:rPr>
              <a:t>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WHAT YOU SHOULD </a:t>
            </a:r>
            <a:r>
              <a:rPr lang="fr-FR" sz="4800" b="1" dirty="0" smtClean="0">
                <a:solidFill>
                  <a:srgbClr val="68BABC"/>
                </a:solidFill>
              </a:rPr>
              <a:t>NOT</a:t>
            </a:r>
            <a:r>
              <a:rPr lang="fr-FR" sz="4800" dirty="0" smtClean="0">
                <a:solidFill>
                  <a:srgbClr val="414282"/>
                </a:solidFill>
              </a:rPr>
              <a:t>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</a:t>
            </a:r>
            <a:r>
              <a:rPr lang="fr-FR" sz="2000" dirty="0" err="1" smtClean="0"/>
              <a:t>gallery</a:t>
            </a:r>
            <a:r>
              <a:rPr lang="fr-FR" sz="2000" dirty="0" smtClean="0"/>
              <a:t> of </a:t>
            </a:r>
            <a:r>
              <a:rPr lang="fr-FR" sz="2000" dirty="0" err="1" smtClean="0"/>
              <a:t>most</a:t>
            </a:r>
            <a:r>
              <a:rPr lang="fr-FR" sz="2000" dirty="0" smtClean="0"/>
              <a:t> </a:t>
            </a:r>
            <a:r>
              <a:rPr lang="fr-FR" sz="2000" dirty="0" err="1" smtClean="0"/>
              <a:t>common</a:t>
            </a:r>
            <a:r>
              <a:rPr lang="fr-FR" sz="2000" dirty="0" smtClean="0"/>
              <a:t> </a:t>
            </a:r>
            <a:r>
              <a:rPr lang="fr-FR" sz="2000" dirty="0" err="1" smtClean="0"/>
              <a:t>caveats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0"/>
            <a:ext cx="971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355600" y="2866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Calculation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and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1035050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Order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your</a:t>
            </a:r>
            <a:r>
              <a:rPr lang="fr-FR" sz="2400" dirty="0" smtClean="0">
                <a:solidFill>
                  <a:srgbClr val="414282"/>
                </a:solidFill>
              </a:rPr>
              <a:t> data</a:t>
            </a:r>
            <a:endParaRPr lang="fr-FR" sz="24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boxplot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7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 smtClean="0"/>
              <a:t>…</a:t>
            </a:r>
            <a:endParaRPr lang="fr-FR" sz="3200" dirty="0" smtClean="0"/>
          </a:p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smtClean="0"/>
              <a:t>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Source: </a:t>
            </a:r>
            <a:r>
              <a:rPr lang="fr-FR" sz="1400" dirty="0"/>
              <a:t>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Spaghetti chart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Mind</a:t>
            </a:r>
            <a:r>
              <a:rPr lang="fr-FR" sz="2400" dirty="0" smtClean="0">
                <a:solidFill>
                  <a:srgbClr val="414282"/>
                </a:solidFill>
              </a:rPr>
              <a:t> the aspect ratio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4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bars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HOW TO DO IT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The R and Python graph </a:t>
            </a:r>
            <a:r>
              <a:rPr lang="fr-FR" sz="2000" dirty="0" err="1" smtClean="0"/>
              <a:t>galleries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/>
              </a:rPr>
              <a:t>R-graph-</a:t>
            </a:r>
            <a:r>
              <a:rPr lang="en-US" sz="3200" dirty="0" err="1" smtClean="0">
                <a:hlinkClick r:id="rId2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hlinkClick r:id="rId2"/>
              </a:rPr>
              <a:t>Python-graph-</a:t>
            </a:r>
            <a:r>
              <a:rPr lang="en-US" sz="3200" dirty="0" smtClean="0">
                <a:hlinkClick r:id="rId2"/>
              </a:rPr>
              <a:t>gallery.com</a:t>
            </a:r>
            <a:endParaRPr lang="en-US" sz="3200" dirty="0"/>
          </a:p>
        </p:txBody>
      </p:sp>
      <p:sp>
        <p:nvSpPr>
          <p:cNvPr id="24" name="TextBox 23">
            <a:hlinkClick r:id="rId4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D3-graph-gallery.com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20" y="4322534"/>
            <a:ext cx="1221926" cy="10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528" y="-21177"/>
            <a:ext cx="2477472" cy="759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18" y="4214220"/>
            <a:ext cx="558800" cy="48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4"/>
              </a:rPr>
              <a:t>github.com/holtzy/Talk</a:t>
            </a:r>
            <a:endParaRPr lang="en-US" sz="2400" dirty="0">
              <a:hlinkClick r:id="rId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</a:t>
            </a:r>
            <a:r>
              <a:rPr lang="en-US" sz="2800" dirty="0" smtClean="0"/>
              <a:t>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63459" y="3013501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331</Words>
  <Application>Microsoft Macintosh PowerPoint</Application>
  <PresentationFormat>Widescreen</PresentationFormat>
  <Paragraphs>109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Mangal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2018-11-08T22:29:41Z</dcterms:created>
  <dcterms:modified xsi:type="dcterms:W3CDTF">2018-11-15T06:46:29Z</dcterms:modified>
</cp:coreProperties>
</file>